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60" r:id="rId11"/>
    <p:sldId id="261" r:id="rId12"/>
    <p:sldId id="262" r:id="rId13"/>
    <p:sldId id="264" r:id="rId14"/>
    <p:sldId id="265" r:id="rId15"/>
    <p:sldId id="266" r:id="rId16"/>
    <p:sldId id="272" r:id="rId17"/>
    <p:sldId id="273" r:id="rId18"/>
    <p:sldId id="280" r:id="rId19"/>
    <p:sldId id="279" r:id="rId20"/>
    <p:sldId id="274" r:id="rId21"/>
    <p:sldId id="275" r:id="rId22"/>
    <p:sldId id="281" r:id="rId23"/>
    <p:sldId id="276" r:id="rId24"/>
    <p:sldId id="282" r:id="rId25"/>
    <p:sldId id="277" r:id="rId26"/>
    <p:sldId id="283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669EFD-D77A-4ED3-A84B-B0E3C0E3B5EC}" type="datetimeFigureOut">
              <a:rPr lang="uk-UA" smtClean="0"/>
              <a:pPr/>
              <a:t>13.03.2019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579AD8C-994A-421D-847E-340BFAE880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cap="none" dirty="0" smtClean="0">
                <a:solidFill>
                  <a:schemeClr val="tx1"/>
                </a:solidFill>
              </a:rPr>
              <a:t>на виборах Президента </a:t>
            </a:r>
            <a:r>
              <a:rPr lang="uk-UA" sz="3200" cap="none" dirty="0">
                <a:solidFill>
                  <a:schemeClr val="tx1"/>
                </a:solidFill>
              </a:rPr>
              <a:t>У</a:t>
            </a:r>
            <a:r>
              <a:rPr lang="uk-UA" sz="3200" cap="none" dirty="0" smtClean="0">
                <a:solidFill>
                  <a:schemeClr val="tx1"/>
                </a:solidFill>
              </a:rPr>
              <a:t>країни </a:t>
            </a:r>
          </a:p>
          <a:p>
            <a:pPr algn="ctr"/>
            <a:r>
              <a:rPr lang="uk-UA" sz="3200" cap="none" dirty="0" smtClean="0">
                <a:solidFill>
                  <a:schemeClr val="tx1"/>
                </a:solidFill>
              </a:rPr>
              <a:t>31 березня 2019 року</a:t>
            </a:r>
            <a:endParaRPr lang="uk-UA" sz="3200" cap="none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Списки виборців: </a:t>
            </a:r>
            <a:r>
              <a:rPr lang="uk-UA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</a:t>
            </a:r>
            <a:r>
              <a:rPr lang="uk-UA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зміна адреси голосування</a:t>
            </a:r>
            <a:endParaRPr lang="uk-UA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28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76103"/>
            <a:ext cx="10058400" cy="4801867"/>
          </a:xfrm>
        </p:spPr>
        <p:txBody>
          <a:bodyPr>
            <a:noAutofit/>
          </a:bodyPr>
          <a:lstStyle/>
          <a:p>
            <a:pPr algn="just"/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 ведення ДРВ складають </a:t>
            </a:r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списки виборців для звичайних виборчих дільниць відповідно до ЗУ «Про Державний реєстр виборців», а також виготовляють іменні запрошення, передбачені частиною другою статті 32 цього Закону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виборців на ВД включаються громадяни України: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яким виповнилося або на день виборів виповниться вісімнадцять років;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які мають право голосу;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виборча адреса яких відповідно до відомостей ДРВ відноситься до цієї ВД. </a:t>
            </a:r>
          </a:p>
          <a:p>
            <a:pPr marL="0" indent="0" algn="just">
              <a:buNone/>
            </a:pPr>
            <a:endParaRPr lang="uk-UA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Виборець може бути включений до списку виборців тільки на одній ВД.</a:t>
            </a:r>
            <a:endParaRPr lang="uk-UA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 списки виборців 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(стаття 31 ЗУ «Про вибори Президента України»)</a:t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42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/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Виборча адреса виборця визначається згідно з цією статтею та є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підставою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віднесення виборця до відповідної виборчої дільниці.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Виборчою адресою виборця є адреса, за якою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його місце проживання відповідно до Закону України "Про свободу пересування та вільний вибір місця проживання в Україні".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Виборча адреса виборця, який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має зареєстрованого місця проживання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визначається за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погодженням із центром обліку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відповідно до закону веде облік бездомних осіб, або соціальною службою, у складі якої утворено структурний підрозділ для ведення обліку бездомних осіб, або органом ведення Реєстру за мотивованим зверненням виборця.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5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1-3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ЗУ «Про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вибоців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01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 algn="just">
              <a:buFont typeface="Wingdings" panose="05000000000000000000" pitchFamily="2" charset="2"/>
              <a:buChar char="§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Виборчою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строкової служби є адреса дислокації військової частини (формування).</a:t>
            </a:r>
          </a:p>
          <a:p>
            <a:pPr marL="273050" indent="-273050" algn="just">
              <a:buFont typeface="Wingdings" panose="05000000000000000000" pitchFamily="2" charset="2"/>
              <a:buChar char="§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Виборчою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виборця, який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 покарання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вигляді арешту, позбавлення або обмеження волі, є адреса установи виконання покарань.</a:t>
            </a:r>
          </a:p>
          <a:p>
            <a:pPr marL="273050" indent="-273050" algn="just">
              <a:buFont typeface="Wingdings" panose="05000000000000000000" pitchFamily="2" charset="2"/>
              <a:buChar char="§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Виборчою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виборця, який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проживає чи перебуває за межами України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є його поштова адреса в країні проживання (перебування).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Виборча адреса виборця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01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520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ведення ДРВ не пізніш як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вісім днів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виборів передає один примірник попереднього списку виборців та виготовлені іменні запрошення відповідній ДВК (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22 березня 2019 року включно).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приміщенні органу ведення ДРВ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 списку виборців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зберігається в органі ведення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ДРВ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менше трьох членів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ДВК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акт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двох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примірниках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попереднього списку виборців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06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ДВК звичайної ВД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 дня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 отримання попереднього списку виборців надає його для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 ознайомлення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приміщенні ДВК.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ДВК звичайної ВД не пізніш як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п’ять днів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дня виборів надсилає або доставляє в інший спосіб кожному виборцю іменне запрошення (до 25 березня 2019 року включно).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Кожен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 має право ознайомитися із списком виборців у приміщенні відповідної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ДВК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перевірити правильність внесених до нього відомостей.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 з попереднім списком виборців </a:t>
            </a:r>
            <a:r>
              <a:rPr lang="uk-UA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(стаття 32 ЗУ «Про вибори Президента України»)</a:t>
            </a:r>
            <a:endParaRPr lang="uk-UA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10789"/>
            <a:ext cx="10058400" cy="494118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 має право звернутися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відповідної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ДВК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або безпосередньо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органу ведення ДРВ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місцезнаходженням ВД щодо допущених при складанні попереднього списку виборців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неправильностей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тому числі з приводу: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невключення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списку виборців;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неправильного включення до списку виборців;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виключення із списку виборців його або інших осіб;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наявності або відсутності відміток про постійну нездатність виборця самостійно пересуватися.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подає заяву до ДВК чи органу ведення ДРВ. У разі якщо громадянин за станом здоров’я не може особисто подати заяву, ДВК за його зверненням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зобов’язана забезпечити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заяви у нього в інший спосіб. 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заяви додаються документи (копії документів), які підтверджують зазначені в ній відомості.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010194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списку виборців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43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636" y="1332411"/>
            <a:ext cx="11182662" cy="499343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ведення ДРВ забезпечує розгляд заяв виборців у порядку, встановленому Законом України "Про Державний реєстр виборців"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23)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ДРВ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факту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невключення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ДРВ;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факту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неправомірного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кратного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 до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ДРВ;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неправильностей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0488" lvl="1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виборець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звертається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письмовою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заявою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підтверджуючи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Орган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ДРВ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90488" lvl="1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результати розгляду заяв виборців орган ведення ДРВ невідкладно повідомляє відповідну ДВК.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023257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персональних даних органом ведення ДРВ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88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97727"/>
            <a:ext cx="10058400" cy="5055324"/>
          </a:xfrm>
        </p:spPr>
        <p:txBody>
          <a:bodyPr>
            <a:normAutofit/>
          </a:bodyPr>
          <a:lstStyle/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Заява може бути подана не пізніш як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п’ять днів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дня виборів і розглядається ДВК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одного дня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Заява, подана після зазначеного строку,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розглядається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результатом розгляду ДВК приймає рішення про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такої заяви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органу ведення ДРВ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ДВК невідкладно разом із заявою виборця та доданими до неї документами (копіями документів) направляється до відповідного органу ведення ДРВ і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пізніше наступного дня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 дня його прийняття видається особі, яка подала заяву, а також надсилається особі, якої дане рішення стосується (якщо така особа не є особою, яка подала заяву).</a:t>
            </a:r>
          </a:p>
          <a:p>
            <a:pPr marL="360363" lvl="2" indent="-182563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ведення ДРВ розглядає заяву, приймає рішення (вносити зміни до списку виборців або ні) і повідомляє про результати відповідну ДВК.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062446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попереднього списку виборців ДВК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8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71600"/>
            <a:ext cx="10058400" cy="5290457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ведення ДРВ на підставі: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відомостей, поданих в порядку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статті 22 ЗУ «Про Державний реєстр виборців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поданих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пізніш як за 10 днів до дня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голосування;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 членів ОВК та ДВК звичайних ВД про тимчасову зміну виборчої адреси;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 щодо утворення ДВК спеціальних ВД;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наслідками розгляду заяв виборців про уточнення списку виборців;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повідомлень ДВК спеціальних ВД про включення виборців до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спику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виборців на спеціальних ВД;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 судів, отриманих не пізніше як за 5 днів до дня голосування;</a:t>
            </a:r>
          </a:p>
          <a:p>
            <a:pPr marL="201168" lvl="1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виготовляє та передає ДВК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уточнений список виборців не пізніш як за 2 дні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дня голосування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28 березня 2019 року включно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03632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уточненого списку виборців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31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583" y="1280160"/>
            <a:ext cx="11025051" cy="5120640"/>
          </a:xfrm>
        </p:spPr>
        <p:txBody>
          <a:bodyPr>
            <a:no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 до уточненого списку виборців на звичайній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 здійснюється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головою, заступником голови та секретарем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ДВК.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уточненого списку виборців на звичайній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 вносяться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підставі:</a:t>
            </a:r>
          </a:p>
          <a:p>
            <a:pPr lvl="1" algn="just"/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суду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прийнятого у порядку та у строки, визначені 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КАСУ;</a:t>
            </a:r>
          </a:p>
          <a:p>
            <a:pPr lvl="1" algn="just"/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органу ведення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ДРВ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щодо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 кратного включення виборця у списку виборців на цій виборчій дільниці.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голосування зміни до уточненого списку виборців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вносяться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Голова, заступник голови або секретар ДВК в день голосування виправляють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неточності та технічні описки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уточненому списку виборців - неправильне написання прізвища, власного імені (усіх власних імен), по батькові (за наявності), дати народження, номера будинку, квартири місця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06244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 змін до уточненого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списку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52489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0003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70 Конституції України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голосу на виборах і референдумах мають громадяни України, які досягли на день їх проведення вісімнадцяти років. Не мають права голосу громадяни, яких визнано судом недієздатними.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2 ЗУ «Про вибори Президента України»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Вибори Президента України є загальними. Право голосу на виборах Президента України мають громадяни України, яким на день виборів виповнилося вісімнадцять років.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має права голосу громадянин, визнаний судом недієздатним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«Про вибори Президента України»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Кожний громадянин України на виборах Президента України має один голос. Виборець може використати право голосу тільки на одній виборчій дільниці, де він включений до списку виборців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виборче право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679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78506"/>
            <a:ext cx="10058400" cy="4452078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 9,10 статті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«Про вибори Президента України»: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 позов про уточнення списку виборців може бути подано до суду в порядку, встановленому Кодексом адміністративного судочинства України. Суд при розгляді даного адміністративного позову звертається до відповідного органу ведення ДРВ із запитом щодо уточнення відомостей про виборця.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суду про внесення змін до списку виборців не пізніш як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п’ять днів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дня голосування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 виборцем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відповідного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органу ведення ДРВ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до відповідної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ДВК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негайного направлення до такого органу, а пізніше цього строку - до ДВК.</a:t>
            </a:r>
          </a:p>
          <a:p>
            <a:pPr marL="201168" lvl="1" indent="0" algn="just"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списку виборців в судовому порядку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72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40076"/>
          </a:xfrm>
        </p:spPr>
        <p:txBody>
          <a:bodyPr>
            <a:normAutofit lnSpcReduction="10000"/>
          </a:bodyPr>
          <a:lstStyle/>
          <a:p>
            <a:pPr marL="201168" lvl="1" indent="0" algn="just">
              <a:buNone/>
            </a:pP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274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КАСУ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 справи щодо уточнення списку виборців розглядає місцевий загальний суд як адміністративний суд за місцезнаходженням відповідної комісії.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Позовну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подано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за два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 без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судового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позову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запитом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списку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дводенний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заяви, але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два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позовна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два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дня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списки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списки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списку виборців в судовому порядку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62419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01336"/>
            <a:ext cx="10972800" cy="565621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неможливість встановлення наявності чи відсутності відповідної інформації про особу в ДРВ є підставою для відмови в позові, оскільки ненадходження до суду відомостей з ДРВ виборців вважається неповним з'ясуванням обставин у справі, а задоволення позову може призвести до кратного включення позивача до списку виборців;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неправильною є відмова у задоволенні позовних вимог лише з мотивів відсутності позивача у ДРВ, оскільки це не є перешкодою для реалізації виборчого права позивача, гарантованого Конституцією України, за умови відповідності виборця іншим обов'язковим вимогам виборчого законодавства (наявність виборчого права, виборчої адреси, громадянства тощо);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якщо особа не має зареєстрованого місця проживання і звертається до суду з позовною заявою про включення її до списку виборців, суду необхідно мати документальне підтвердження того, що ця особа перебуває на обліку в центрі обліку бездомних громадян або у соціальній службі, що веде облік таких осіб, або відповідну інформацію з органу ведення ДРВ про мотивоване звернення виборця щодо визначення його виборчої адреси.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Пленуму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ВАСУ </a:t>
            </a:r>
            <a:r>
              <a:rPr lang="ru-RU" sz="3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12.09.2014 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9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6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76103"/>
            <a:ext cx="10058400" cy="4909707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 ЦВК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вересня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2012 року № 893 «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забезпечення тимчасової зміни місця голосування виборця без зміни його виборчої адреси» (останні зміни від 05.09.2018) затверджено 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тимчасової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виборчої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Тимчасова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 місця голосування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громадянина України, який має право голосу на виборах або референдумі (далі – виборець), передбачає зміну виборчої дільниці (дільниці для голосування), до якої виборець відноситься за його виборчою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іншу виборчу дільницю (дільницю для голосування) без зміни його виборчої адреси.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Тимчасова зміна місця голосування виборця без зміни виборчої адреси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62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675" y="1515292"/>
            <a:ext cx="11332564" cy="4947396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Виборець подає заяву про тимчасову зміну місця голосування виборця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органу ведення ДРВ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за вказаним у заяві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місцем перебування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виборця в день виборів чи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місцезнаходженням виборчої дільниці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дільниці для голосування, яку він просить визначити місцем його голосування;</a:t>
            </a:r>
          </a:p>
          <a:p>
            <a:pPr lvl="1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виборчою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адресою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01168" lvl="1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заяві зазначаються ідентифікаційні персональні дані виборця, його виборча адреса, а також мотивування необхідності тимчасової зміни місця голосування та адреса, де він перебуватиме в день виборів, чи номер ВД, яку він просить визначити місцем його голосування, із зазначенням виборчого округу та його номера (за наявності).</a:t>
            </a:r>
          </a:p>
          <a:p>
            <a:pPr marL="201168" lvl="1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заяви додаються документи (копії документів), які підтверджують необхідність тимчасової зміни місця голосування виборця без зміни виборчої адреси. </a:t>
            </a:r>
          </a:p>
          <a:p>
            <a:endParaRPr lang="uk-UA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тимчасової зміни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 голосування виборця без зміни виборчої адреси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xmlns="" val="33742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Виборці, виборча адреса яких знаходиться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території Автономної Республіки Крим та міста Севастополя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можуть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додавати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заяви документи, які підтверджують необхідність тимчасової зміни місця їх голосування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виборча адреса яких знаходиться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тимчасово окупованих територіях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районів, міст, селищ і сіл, їх частин у Донецькій та Луганській областях, межі та перелік яких визначаються Президентом України у порядку, передбаченому Законом України "Про особливості державної політики із забезпечення державного суверенітету України на тимчасово окупованих територіях у Донецькій та Луганській областях", можуть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додавати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заяви документи, які підтверджують необхідність тимчасової зміни місця їх голосування.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тимчасової зміни 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місця голосування виборця без зміни виборчої </a:t>
            </a:r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адреси для деяких категорій громадян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xmlns="" val="30378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uk-UA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177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списків виборців, їх перевірка та уточнення відповідно до засад виборчого законодавства є одним з етапів виборчого процесу.</a:t>
            </a:r>
          </a:p>
          <a:p>
            <a:pPr algn="just"/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«Про вибори Президента України»</a:t>
            </a:r>
          </a:p>
          <a:p>
            <a:pPr lvl="1" algn="just"/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«Про Державний реєстр виборців»</a:t>
            </a:r>
          </a:p>
          <a:p>
            <a:pPr lvl="1" algn="just"/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ЦВК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13 вересня 2012 року № 893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тимчасової зміни місця голосування виборця без зміни його виборчої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адреси»</a:t>
            </a:r>
            <a:endParaRPr lang="uk-UA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списків виборців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5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01783"/>
            <a:ext cx="10058400" cy="525897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виборців </a:t>
            </a: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(ДРВ) - автоматизована інформаційно-телекомунікаційна система, призначена для зберігання, обробки даних, які містять передбачені цим Законом відомості, та користування ними, створена для забезпечення державного обліку виборців.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 2 ЗУ «Про Державний реєстр виборців». </a:t>
            </a:r>
            <a:endParaRPr lang="uk-UA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Основними завданнями Реєстру є: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ведення персоніфікованого обліку виборців;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складання списків виборців для проведення виборів Президента України, народних депутатів України, депутатів Верховної Ради Автономної Республіки Крим, місцевих рад, сільських, селищних, міських голів, всеукраїнських та місцевих референдумів.</a:t>
            </a:r>
          </a:p>
          <a:p>
            <a:pPr algn="just"/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виборців є пасивною та безперервною і проводиться на основі централізованого ДРВ.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7131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виборців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2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tretch/>
        </p:blipFill>
        <p:spPr>
          <a:xfrm>
            <a:off x="2030015" y="1524000"/>
            <a:ext cx="8131969" cy="4572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виборців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315200" y="2156347"/>
            <a:ext cx="696036" cy="2047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40008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b="4666"/>
          <a:stretch/>
        </p:blipFill>
        <p:spPr>
          <a:xfrm>
            <a:off x="1793544" y="1846262"/>
            <a:ext cx="8294835" cy="4445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виборців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7711790">
            <a:off x="4092316" y="3657601"/>
            <a:ext cx="1004341" cy="25483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1220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29352" y="1737360"/>
            <a:ext cx="8014057" cy="461460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4092314" y="5771213"/>
            <a:ext cx="659567" cy="1648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67344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30015" y="1524000"/>
            <a:ext cx="8131969" cy="4572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виборців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5606321" y="3898136"/>
            <a:ext cx="749508" cy="1648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5888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tretch/>
        </p:blipFill>
        <p:spPr>
          <a:xfrm>
            <a:off x="2030015" y="1524000"/>
            <a:ext cx="8131969" cy="4572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реєстр виборців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5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1977</Words>
  <Application>Microsoft Office PowerPoint</Application>
  <PresentationFormat>Произвольный</PresentationFormat>
  <Paragraphs>122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Бумажная</vt:lpstr>
      <vt:lpstr>Списки виборців:  уточнення та зміна адреси голосування</vt:lpstr>
      <vt:lpstr>Загальне виборче право</vt:lpstr>
      <vt:lpstr>Складання списків виборців</vt:lpstr>
      <vt:lpstr>Державний реєстр виборців</vt:lpstr>
      <vt:lpstr>Державний реєстр виборців</vt:lpstr>
      <vt:lpstr>Державний реєстр виборців</vt:lpstr>
      <vt:lpstr>Державний реєстр виборців</vt:lpstr>
      <vt:lpstr>Державний реєстр виборців</vt:lpstr>
      <vt:lpstr>Державний реєстр виборців</vt:lpstr>
      <vt:lpstr>Попередні списки виборців  (стаття 31 ЗУ «Про вибори Президента України») </vt:lpstr>
      <vt:lpstr>Виборча адреса виборця  (частини 1-3 статті 8 ЗУ «Про Державний реєстр вибоців»)  </vt:lpstr>
      <vt:lpstr>Виборча адреса виборця</vt:lpstr>
      <vt:lpstr>Передача попереднього списку виборців</vt:lpstr>
      <vt:lpstr>Ознайомлення з попереднім списком виборців (стаття 32 ЗУ «Про вибори Президента України»)</vt:lpstr>
      <vt:lpstr>Уточнення списку виборців</vt:lpstr>
      <vt:lpstr>Уточнення персональних даних органом ведення ДРВ</vt:lpstr>
      <vt:lpstr>Уточнення попереднього списку виборців ДВК</vt:lpstr>
      <vt:lpstr>Складання уточненого списку виборців</vt:lpstr>
      <vt:lpstr>Внесення змін до уточненого списку виборців</vt:lpstr>
      <vt:lpstr>Уточнення списку виборців в судовому порядку</vt:lpstr>
      <vt:lpstr>Уточнення списку виборців в судовому порядку</vt:lpstr>
      <vt:lpstr>Постанова Пленуму ВАСУ від 12.09.2014  № 9 </vt:lpstr>
      <vt:lpstr>Тимчасова зміна місця голосування виборця без зміни виборчої адреси</vt:lpstr>
      <vt:lpstr>Порядок тимчасової зміни місця голосування виборця без зміни виборчої адреси</vt:lpstr>
      <vt:lpstr>Особливості тимчасової зміни місця голосування виборця без зміни виборчої адреси для деяких категорій громадян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Списки виборців:  уточнення та зміна адреси голосування</dc:title>
  <dc:creator>Иван</dc:creator>
  <cp:lastModifiedBy>Пользователь Windows</cp:lastModifiedBy>
  <cp:revision>35</cp:revision>
  <dcterms:created xsi:type="dcterms:W3CDTF">2019-01-24T10:57:07Z</dcterms:created>
  <dcterms:modified xsi:type="dcterms:W3CDTF">2019-03-13T19:34:44Z</dcterms:modified>
</cp:coreProperties>
</file>